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2" r:id="rId4"/>
    <p:sldId id="263" r:id="rId5"/>
    <p:sldId id="284" r:id="rId6"/>
    <p:sldId id="281" r:id="rId7"/>
    <p:sldId id="283" r:id="rId8"/>
    <p:sldId id="282" r:id="rId9"/>
    <p:sldId id="260" r:id="rId10"/>
    <p:sldId id="266" r:id="rId11"/>
    <p:sldId id="270" r:id="rId12"/>
    <p:sldId id="267" r:id="rId13"/>
    <p:sldId id="268" r:id="rId14"/>
    <p:sldId id="274" r:id="rId15"/>
    <p:sldId id="264" r:id="rId16"/>
    <p:sldId id="272" r:id="rId17"/>
    <p:sldId id="265" r:id="rId18"/>
    <p:sldId id="271" r:id="rId19"/>
    <p:sldId id="273" r:id="rId20"/>
    <p:sldId id="275" r:id="rId21"/>
    <p:sldId id="277" r:id="rId22"/>
    <p:sldId id="279" r:id="rId23"/>
    <p:sldId id="278" r:id="rId24"/>
    <p:sldId id="276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4660"/>
  </p:normalViewPr>
  <p:slideViewPr>
    <p:cSldViewPr>
      <p:cViewPr varScale="1">
        <p:scale>
          <a:sx n="90" d="100"/>
          <a:sy n="90" d="100"/>
        </p:scale>
        <p:origin x="849" y="6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682BB57C-EBED-42E6-80D3-9589C810EF8A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36E7655-FBF8-43AE-8B8F-5B04E53B221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wdeal@odu.edu" TargetMode="External"/><Relationship Id="rId2" Type="http://schemas.openxmlformats.org/officeDocument/2006/relationships/hyperlink" Target="mailto:shsiung@odu.ed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f-jao@onu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590800"/>
            <a:ext cx="7315200" cy="918625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MARRS: Rover 3D Explorations Workshop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0" y="5271407"/>
            <a:ext cx="3429000" cy="114463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MARRS Summer Workshop 2019</a:t>
            </a:r>
          </a:p>
          <a:p>
            <a:r>
              <a:rPr lang="en-US" dirty="0" smtClean="0"/>
              <a:t>Jackson State University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347607"/>
            <a:ext cx="1338466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11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914400"/>
            <a:ext cx="4419600" cy="1154097"/>
          </a:xfrm>
        </p:spPr>
        <p:txBody>
          <a:bodyPr/>
          <a:lstStyle/>
          <a:p>
            <a:r>
              <a:rPr lang="en-US" dirty="0" smtClean="0"/>
              <a:t>3D Robot Rover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2286000"/>
            <a:ext cx="5384800" cy="4038600"/>
          </a:xfrm>
        </p:spPr>
      </p:pic>
    </p:spTree>
    <p:extLst>
      <p:ext uri="{BB962C8B-B14F-4D97-AF65-F5344CB8AC3E}">
        <p14:creationId xmlns:p14="http://schemas.microsoft.com/office/powerpoint/2010/main" val="19812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Printing the Rover Parts and Assembly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698812"/>
            <a:ext cx="53848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9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with Autodesk Inventor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is Autodesk Inventor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Professional 3D mechanical design tool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Allow product development lifecycle and Cloud management, and enable assembly reconfigurations!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Easy to start and powerful for professional 3D design!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4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657" y="304800"/>
            <a:ext cx="7315200" cy="1154097"/>
          </a:xfrm>
        </p:spPr>
        <p:txBody>
          <a:bodyPr/>
          <a:lstStyle/>
          <a:p>
            <a:r>
              <a:rPr lang="en-US" dirty="0" smtClean="0"/>
              <a:t>Learning the Basics…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0925" y="2144486"/>
            <a:ext cx="2971800" cy="493160"/>
          </a:xfrm>
        </p:spPr>
        <p:txBody>
          <a:bodyPr/>
          <a:lstStyle/>
          <a:p>
            <a:r>
              <a:rPr lang="en-US" dirty="0" smtClean="0"/>
              <a:t>Learning the Moves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42214" y="3325587"/>
            <a:ext cx="2971800" cy="5848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Camera Controls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200400" y="5300661"/>
            <a:ext cx="2286000" cy="533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Creating Holes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648200"/>
            <a:ext cx="2505075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37541"/>
            <a:ext cx="24765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4486"/>
            <a:ext cx="2447925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259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3D Model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975" y="2770188"/>
            <a:ext cx="4718049" cy="3538537"/>
          </a:xfrm>
        </p:spPr>
      </p:pic>
    </p:spTree>
    <p:extLst>
      <p:ext uri="{BB962C8B-B14F-4D97-AF65-F5344CB8AC3E}">
        <p14:creationId xmlns:p14="http://schemas.microsoft.com/office/powerpoint/2010/main" val="320742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/>
              <a:t>A</a:t>
            </a:r>
            <a:r>
              <a:rPr lang="en-US" dirty="0" smtClean="0"/>
              <a:t>utodesk Inventor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https://youtu.be/DEhj0lmFSt8</a:t>
            </a:r>
          </a:p>
        </p:txBody>
      </p:sp>
      <p:pic>
        <p:nvPicPr>
          <p:cNvPr id="8" name="RobotHea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2743200"/>
            <a:ext cx="6291263" cy="3538537"/>
          </a:xfrm>
        </p:spPr>
      </p:pic>
    </p:spTree>
    <p:extLst>
      <p:ext uri="{BB962C8B-B14F-4D97-AF65-F5344CB8AC3E}">
        <p14:creationId xmlns:p14="http://schemas.microsoft.com/office/powerpoint/2010/main" val="1577293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3D Printing…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rocesses </a:t>
            </a:r>
            <a:r>
              <a:rPr lang="en-US" dirty="0"/>
              <a:t>used to create a three-dimensional </a:t>
            </a:r>
            <a:r>
              <a:rPr lang="en-US" dirty="0" smtClean="0"/>
              <a:t>object </a:t>
            </a:r>
            <a:r>
              <a:rPr lang="en-US" dirty="0"/>
              <a:t>in which layers of material are formed under computer control to create an </a:t>
            </a:r>
            <a:r>
              <a:rPr lang="en-US" dirty="0" smtClean="0"/>
              <a:t>object.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Additive process – building by adding material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Produced from 3D model or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7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Arduino UNO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725" y="2770188"/>
            <a:ext cx="3532549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team skills are important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Improve productivity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Diversity of ideas and solutions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Expand learning experiences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Building skills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7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3D printing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It is an additive manufacturing </a:t>
            </a:r>
            <a:r>
              <a:rPr lang="en-US" dirty="0"/>
              <a:t>that emphasizes the transformation of a 3-dimensional (3D) design model, typically specified as a 3D CAD (Computer Aided Design) model file, is directly and automatically fabricated via a machine, such as a 3D Printer, without the need for any intermediate manufacturing processes.</a:t>
            </a:r>
          </a:p>
        </p:txBody>
      </p:sp>
    </p:spTree>
    <p:extLst>
      <p:ext uri="{BB962C8B-B14F-4D97-AF65-F5344CB8AC3E}">
        <p14:creationId xmlns:p14="http://schemas.microsoft.com/office/powerpoint/2010/main" val="331831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Who we are…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2821495"/>
            <a:ext cx="2514600" cy="3593592"/>
          </a:xfrm>
        </p:spPr>
        <p:txBody>
          <a:bodyPr/>
          <a:lstStyle/>
          <a:p>
            <a:r>
              <a:rPr lang="en-US" dirty="0" smtClean="0"/>
              <a:t>Dr. Steve Hsiung</a:t>
            </a:r>
          </a:p>
          <a:p>
            <a:r>
              <a:rPr lang="en-US" dirty="0" smtClean="0"/>
              <a:t>Professor of Electrical Engineering Technology</a:t>
            </a:r>
          </a:p>
          <a:p>
            <a:r>
              <a:rPr lang="en-US" dirty="0" smtClean="0"/>
              <a:t>Old Dominion University – Norfolk, VA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3657600" y="2819400"/>
            <a:ext cx="2404872" cy="3595687"/>
          </a:xfrm>
        </p:spPr>
        <p:txBody>
          <a:bodyPr/>
          <a:lstStyle/>
          <a:p>
            <a:r>
              <a:rPr lang="en-US" dirty="0" smtClean="0"/>
              <a:t>Dr. Walt Deal</a:t>
            </a:r>
          </a:p>
          <a:p>
            <a:r>
              <a:rPr lang="en-US" dirty="0" smtClean="0"/>
              <a:t>Associate Professor of Industrial Technology </a:t>
            </a:r>
          </a:p>
          <a:p>
            <a:r>
              <a:rPr lang="en-US" dirty="0" smtClean="0"/>
              <a:t>Old Dominion University – Norfolk, VA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5867400" y="2814321"/>
            <a:ext cx="2252472" cy="297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292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18288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Dr. Feng </a:t>
            </a:r>
            <a:r>
              <a:rPr lang="en-US" dirty="0" err="1" smtClean="0"/>
              <a:t>Jao</a:t>
            </a:r>
            <a:endParaRPr lang="en-US" dirty="0" smtClean="0"/>
          </a:p>
          <a:p>
            <a:r>
              <a:rPr lang="en-US" dirty="0" smtClean="0"/>
              <a:t>Associate Professor of Technological Studies</a:t>
            </a:r>
          </a:p>
          <a:p>
            <a:r>
              <a:rPr lang="en-US" dirty="0" smtClean="0"/>
              <a:t>Ohio Northern University, Ada, OH</a:t>
            </a:r>
          </a:p>
        </p:txBody>
      </p:sp>
    </p:spTree>
    <p:extLst>
      <p:ext uri="{BB962C8B-B14F-4D97-AF65-F5344CB8AC3E}">
        <p14:creationId xmlns:p14="http://schemas.microsoft.com/office/powerpoint/2010/main" val="40136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1430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a robot?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51634"/>
            <a:ext cx="7315200" cy="3539527"/>
          </a:xfrm>
        </p:spPr>
        <p:txBody>
          <a:bodyPr>
            <a:normAutofit/>
          </a:bodyPr>
          <a:lstStyle/>
          <a:p>
            <a:r>
              <a:rPr lang="en-US" sz="2400" b="1" dirty="0"/>
              <a:t>A robot is a machine—especially one programmable by a computer— capable of carrying out a complex series of actions automatically</a:t>
            </a:r>
            <a:r>
              <a:rPr lang="en-US" sz="2400" b="1" dirty="0" smtClean="0"/>
              <a:t>.</a:t>
            </a:r>
          </a:p>
          <a:p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200400"/>
            <a:ext cx="4314857" cy="300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JSU Rover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2769833"/>
            <a:ext cx="3048000" cy="3539527"/>
          </a:xfrm>
        </p:spPr>
        <p:txBody>
          <a:bodyPr/>
          <a:lstStyle/>
          <a:p>
            <a:pPr marL="45720" indent="0">
              <a:buNone/>
            </a:pPr>
            <a:r>
              <a:rPr lang="en-US" dirty="0" smtClean="0"/>
              <a:t>Autonomous Rover – Rule-based decisions to find its way…</a:t>
            </a:r>
          </a:p>
          <a:p>
            <a:pPr marL="45720" indent="0">
              <a:buNone/>
            </a:pPr>
            <a:endParaRPr lang="en-US" dirty="0" smtClean="0"/>
          </a:p>
          <a:p>
            <a:pPr marL="45720" indent="0">
              <a:buNone/>
            </a:pPr>
            <a:r>
              <a:rPr lang="en-US" dirty="0" smtClean="0"/>
              <a:t>Bluetooth Rover – Smart phone app provides human control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769833"/>
            <a:ext cx="4495800" cy="337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Arduino?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Arduino is an open-source electronics platform based on easy-to-use hardware and software. Arduino boards are able to read inputs - light on a sensor, a finger on a button, or a Twitter message - and turn it into an output - activating a motor, turning on an LED, publishing something online. 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You </a:t>
            </a:r>
            <a:r>
              <a:rPr lang="en-US" dirty="0"/>
              <a:t>can tell your board what to do by sending a set of instructions to the microcontroller on the board. </a:t>
            </a:r>
            <a:r>
              <a:rPr lang="en-US" dirty="0" smtClean="0"/>
              <a:t>We use </a:t>
            </a:r>
            <a:r>
              <a:rPr lang="en-US" dirty="0"/>
              <a:t>the Arduino programming language (based on Wiring), and the Arduino Software (IDE), based on Processing. </a:t>
            </a:r>
          </a:p>
        </p:txBody>
      </p:sp>
    </p:spTree>
    <p:extLst>
      <p:ext uri="{BB962C8B-B14F-4D97-AF65-F5344CB8AC3E}">
        <p14:creationId xmlns:p14="http://schemas.microsoft.com/office/powerpoint/2010/main" val="14132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Programming JSU Rover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Code – C+ like language</a:t>
            </a:r>
          </a:p>
          <a:p>
            <a:r>
              <a:rPr lang="en-US" dirty="0" smtClean="0"/>
              <a:t>Create and write</a:t>
            </a:r>
          </a:p>
          <a:p>
            <a:r>
              <a:rPr lang="en-US" dirty="0" smtClean="0"/>
              <a:t>Compile and test</a:t>
            </a:r>
          </a:p>
          <a:p>
            <a:r>
              <a:rPr lang="en-US" dirty="0" smtClean="0"/>
              <a:t>Upload to Arduino and run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6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Education and Careers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Technical</a:t>
            </a:r>
          </a:p>
          <a:p>
            <a:r>
              <a:rPr lang="en-US" dirty="0" smtClean="0"/>
              <a:t>Technology</a:t>
            </a:r>
          </a:p>
          <a:p>
            <a:r>
              <a:rPr lang="en-US" dirty="0" smtClean="0"/>
              <a:t>Math and Science</a:t>
            </a:r>
          </a:p>
          <a:p>
            <a:r>
              <a:rPr lang="en-US" dirty="0" smtClean="0"/>
              <a:t>Engineering</a:t>
            </a:r>
          </a:p>
          <a:p>
            <a:r>
              <a:rPr lang="en-US" dirty="0" smtClean="0"/>
              <a:t>Apprenticeships, Community College, &amp; University</a:t>
            </a:r>
          </a:p>
          <a:p>
            <a:r>
              <a:rPr lang="en-US" dirty="0" smtClean="0"/>
              <a:t>Military service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71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004" y="533400"/>
            <a:ext cx="7315200" cy="1154097"/>
          </a:xfrm>
        </p:spPr>
        <p:txBody>
          <a:bodyPr/>
          <a:lstStyle/>
          <a:p>
            <a:r>
              <a:rPr lang="en-US" dirty="0" smtClean="0"/>
              <a:t>Where to find us: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5004" y="2057400"/>
            <a:ext cx="7315200" cy="3539527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ODU: Steve Hsiung, </a:t>
            </a:r>
            <a:r>
              <a:rPr lang="en-US" sz="3200" dirty="0" smtClean="0">
                <a:hlinkClick r:id="rId2"/>
              </a:rPr>
              <a:t>shsiung@odu.edu</a:t>
            </a:r>
            <a:r>
              <a:rPr lang="en-US" sz="3200" dirty="0" smtClean="0"/>
              <a:t>, </a:t>
            </a:r>
          </a:p>
          <a:p>
            <a:r>
              <a:rPr lang="en-US" sz="3200" dirty="0" smtClean="0"/>
              <a:t>757-683-4606</a:t>
            </a:r>
          </a:p>
          <a:p>
            <a:r>
              <a:rPr lang="en-US" sz="3200" dirty="0" smtClean="0"/>
              <a:t>ODU: Walt Deal, </a:t>
            </a:r>
            <a:r>
              <a:rPr lang="en-US" sz="3200" dirty="0" smtClean="0">
                <a:hlinkClick r:id="rId3"/>
              </a:rPr>
              <a:t>wdeal@odu.edu</a:t>
            </a:r>
            <a:r>
              <a:rPr lang="en-US" sz="3200" dirty="0" smtClean="0"/>
              <a:t>, 757-928-5454</a:t>
            </a:r>
          </a:p>
          <a:p>
            <a:r>
              <a:rPr lang="en-US" sz="3200" dirty="0" smtClean="0"/>
              <a:t>ONU: Feng </a:t>
            </a:r>
            <a:r>
              <a:rPr lang="en-US" sz="3200" dirty="0" err="1" smtClean="0"/>
              <a:t>Jao</a:t>
            </a:r>
            <a:r>
              <a:rPr lang="en-US" sz="3200" dirty="0" smtClean="0"/>
              <a:t>, </a:t>
            </a:r>
            <a:r>
              <a:rPr lang="en-US" sz="3200" dirty="0" smtClean="0">
                <a:hlinkClick r:id="rId4"/>
              </a:rPr>
              <a:t>f-jao@onu.edu</a:t>
            </a:r>
            <a:r>
              <a:rPr lang="en-US" sz="3200" dirty="0" smtClean="0"/>
              <a:t>, 419-772-2172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28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295400"/>
            <a:ext cx="7315200" cy="115409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Cool things - path ways to</a:t>
            </a:r>
            <a:br>
              <a:rPr lang="en-US" dirty="0" smtClean="0"/>
            </a:br>
            <a:r>
              <a:rPr lang="en-US" dirty="0" smtClean="0"/>
              <a:t>Science, Technology, Engineering, &amp; Math Related Careers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667000"/>
            <a:ext cx="5828885" cy="369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1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are going to do…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Explore 3D design and printing</a:t>
            </a:r>
          </a:p>
          <a:p>
            <a:r>
              <a:rPr lang="en-US" dirty="0" smtClean="0"/>
              <a:t>Make a 3-D printed part</a:t>
            </a:r>
          </a:p>
          <a:p>
            <a:r>
              <a:rPr lang="en-US" dirty="0" smtClean="0"/>
              <a:t>Fabricate a 3D printed Robot Rover</a:t>
            </a:r>
          </a:p>
          <a:p>
            <a:r>
              <a:rPr lang="en-US" dirty="0" smtClean="0"/>
              <a:t>Program an Arduino Microcontroller</a:t>
            </a:r>
          </a:p>
          <a:p>
            <a:r>
              <a:rPr lang="en-US" dirty="0" smtClean="0"/>
              <a:t>Test a programmed Robot Rover</a:t>
            </a:r>
          </a:p>
          <a:p>
            <a:r>
              <a:rPr lang="en-US" dirty="0" smtClean="0"/>
              <a:t>Participate in a competitive event</a:t>
            </a:r>
          </a:p>
          <a:p>
            <a:r>
              <a:rPr lang="en-US" dirty="0" smtClean="0"/>
              <a:t>Explore STEM related careers and other opportunities</a:t>
            </a:r>
          </a:p>
          <a:p>
            <a:r>
              <a:rPr lang="en-US" dirty="0" smtClean="0"/>
              <a:t>Everything is available on: </a:t>
            </a:r>
            <a:r>
              <a:rPr lang="en-US" sz="4000" dirty="0" smtClean="0">
                <a:solidFill>
                  <a:srgbClr val="FFFF00"/>
                </a:solidFill>
              </a:rPr>
              <a:t>www.ucdistancetraining.org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96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048000"/>
            <a:ext cx="3429000" cy="1503285"/>
          </a:xfrm>
        </p:spPr>
        <p:txBody>
          <a:bodyPr/>
          <a:lstStyle/>
          <a:p>
            <a:r>
              <a:rPr lang="en-US" dirty="0" smtClean="0"/>
              <a:t>Arduino…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044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Arduino and Science…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Arduino is a microcontroller … small computer! More later!</a:t>
            </a:r>
          </a:p>
          <a:p>
            <a:r>
              <a:rPr lang="en-US" dirty="0" smtClean="0"/>
              <a:t>Tool to do cool things…</a:t>
            </a:r>
          </a:p>
          <a:p>
            <a:r>
              <a:rPr lang="en-US" dirty="0" smtClean="0"/>
              <a:t>Programmable…</a:t>
            </a:r>
          </a:p>
          <a:p>
            <a:r>
              <a:rPr lang="en-US" dirty="0" smtClean="0"/>
              <a:t>Very low cost…</a:t>
            </a:r>
          </a:p>
          <a:p>
            <a:r>
              <a:rPr lang="en-US" dirty="0" smtClean="0"/>
              <a:t>Easy to use!</a:t>
            </a:r>
          </a:p>
          <a:p>
            <a:r>
              <a:rPr lang="en-US" dirty="0" smtClean="0"/>
              <a:t>Versatile!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51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I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3962400"/>
            <a:ext cx="6096000" cy="659167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en-US" sz="3200" dirty="0" smtClean="0"/>
              <a:t>Even if you have only ONE!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0116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we can do…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Measure…</a:t>
            </a:r>
          </a:p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Measure pH</a:t>
            </a:r>
          </a:p>
          <a:p>
            <a:r>
              <a:rPr lang="en-US" dirty="0" smtClean="0"/>
              <a:t>Light</a:t>
            </a:r>
          </a:p>
          <a:p>
            <a:r>
              <a:rPr lang="en-US" dirty="0" smtClean="0"/>
              <a:t>Motion – proximity…</a:t>
            </a:r>
          </a:p>
          <a:p>
            <a:r>
              <a:rPr lang="en-US" dirty="0" smtClean="0"/>
              <a:t>Presence absence</a:t>
            </a:r>
          </a:p>
          <a:p>
            <a:r>
              <a:rPr lang="en-US" dirty="0" smtClean="0"/>
              <a:t>Robotic control of camera</a:t>
            </a:r>
          </a:p>
          <a:p>
            <a:r>
              <a:rPr lang="en-US" dirty="0" smtClean="0"/>
              <a:t>Pressure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Data collection</a:t>
            </a:r>
          </a:p>
          <a:p>
            <a:r>
              <a:rPr lang="en-US" dirty="0" smtClean="0"/>
              <a:t>Storing date</a:t>
            </a:r>
          </a:p>
          <a:p>
            <a:r>
              <a:rPr lang="en-US" dirty="0" smtClean="0"/>
              <a:t>Sampling</a:t>
            </a:r>
          </a:p>
          <a:p>
            <a:r>
              <a:rPr lang="en-US" dirty="0" smtClean="0"/>
              <a:t>Solar Tracking</a:t>
            </a:r>
          </a:p>
          <a:p>
            <a:r>
              <a:rPr lang="en-US" dirty="0" smtClean="0"/>
              <a:t>Moisture measure – plants</a:t>
            </a:r>
          </a:p>
          <a:p>
            <a:r>
              <a:rPr lang="en-US" dirty="0" smtClean="0"/>
              <a:t>Photometer</a:t>
            </a:r>
          </a:p>
          <a:p>
            <a:r>
              <a:rPr lang="en-US" dirty="0" smtClean="0"/>
              <a:t>Green house control</a:t>
            </a:r>
          </a:p>
          <a:p>
            <a:r>
              <a:rPr lang="en-US" dirty="0" smtClean="0"/>
              <a:t>Hydroponics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363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990600"/>
            <a:ext cx="7315200" cy="1154097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3D printing – Fabrication </a:t>
            </a:r>
            <a:br>
              <a:rPr lang="en-US" dirty="0" smtClean="0"/>
            </a:br>
            <a:r>
              <a:rPr lang="en-US" dirty="0" smtClean="0"/>
              <a:t>Coding, Testing, &amp; Operation</a:t>
            </a:r>
            <a:endParaRPr lang="en-US" dirty="0"/>
          </a:p>
        </p:txBody>
      </p:sp>
      <p:pic>
        <p:nvPicPr>
          <p:cNvPr id="4" name="Rover Demo Vide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5575" y="2770188"/>
            <a:ext cx="6291263" cy="3538537"/>
          </a:xfrm>
        </p:spPr>
      </p:pic>
    </p:spTree>
    <p:extLst>
      <p:ext uri="{BB962C8B-B14F-4D97-AF65-F5344CB8AC3E}">
        <p14:creationId xmlns:p14="http://schemas.microsoft.com/office/powerpoint/2010/main" val="366617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e">
  <a:themeElements>
    <a:clrScheme name="Perspective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5270</TotalTime>
  <Words>521</Words>
  <Application>Microsoft Office PowerPoint</Application>
  <PresentationFormat>On-screen Show (4:3)</PresentationFormat>
  <Paragraphs>103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Wingdings</vt:lpstr>
      <vt:lpstr>Perspective</vt:lpstr>
      <vt:lpstr>MARRS: Rover 3D Explorations Workshop</vt:lpstr>
      <vt:lpstr>Who we are…</vt:lpstr>
      <vt:lpstr>Cool things - path ways to Science, Technology, Engineering, &amp; Math Related Careers</vt:lpstr>
      <vt:lpstr>What we are going to do…</vt:lpstr>
      <vt:lpstr>Arduino…</vt:lpstr>
      <vt:lpstr>Arduino and Science…</vt:lpstr>
      <vt:lpstr>What can I do?</vt:lpstr>
      <vt:lpstr>Things we can do…</vt:lpstr>
      <vt:lpstr>3D printing – Fabrication  Coding, Testing, &amp; Operation</vt:lpstr>
      <vt:lpstr>3D Robot Rover</vt:lpstr>
      <vt:lpstr>Printing the Rover Parts and Assembly</vt:lpstr>
      <vt:lpstr>Working with Autodesk Inventor</vt:lpstr>
      <vt:lpstr>Learning the Basics…</vt:lpstr>
      <vt:lpstr>What is a 3D Model</vt:lpstr>
      <vt:lpstr>Autodesk Inventor https://youtu.be/DEhj0lmFSt8</vt:lpstr>
      <vt:lpstr>What is 3D Printing…</vt:lpstr>
      <vt:lpstr>Programming Arduino UNO</vt:lpstr>
      <vt:lpstr>Team Skills</vt:lpstr>
      <vt:lpstr>Why 3D printing is important</vt:lpstr>
      <vt:lpstr>What is a robot? </vt:lpstr>
      <vt:lpstr>JSU Rover Project</vt:lpstr>
      <vt:lpstr>What is Arduino?</vt:lpstr>
      <vt:lpstr>Programming JSU Rover</vt:lpstr>
      <vt:lpstr>Education and Careers</vt:lpstr>
      <vt:lpstr>Where to find us: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Rover 3D Exploration</dc:title>
  <dc:creator>Walt</dc:creator>
  <cp:lastModifiedBy>S B</cp:lastModifiedBy>
  <cp:revision>52</cp:revision>
  <dcterms:created xsi:type="dcterms:W3CDTF">2017-04-14T14:31:29Z</dcterms:created>
  <dcterms:modified xsi:type="dcterms:W3CDTF">2019-06-13T03:20:50Z</dcterms:modified>
</cp:coreProperties>
</file>